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5" y="3133725"/>
            <a:ext cx="4857750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58575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4437112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51135" y="4437112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37809" y="4437112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30000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4581128"/>
            <a:ext cx="115212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37128" y="4581128"/>
            <a:ext cx="148746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28248" y="5252459"/>
            <a:ext cx="115212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37128" y="5252459"/>
            <a:ext cx="148746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28248" y="5854343"/>
            <a:ext cx="115212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937128" y="5854343"/>
            <a:ext cx="148746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1739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87150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1484784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1408" y="2387609"/>
            <a:ext cx="427049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1408" y="2862171"/>
            <a:ext cx="427049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1408" y="3325159"/>
            <a:ext cx="57106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61409" y="5292855"/>
            <a:ext cx="22542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99495" y="5292855"/>
            <a:ext cx="22542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84558" y="5848439"/>
            <a:ext cx="374329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97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2026-02-25T07:14:44Z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